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activeX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76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9776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24138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4334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231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8758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2743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601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4216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25298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8912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8062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324B5-ED04-44B1-9C31-FC81390EEFEE}" type="datetimeFigureOut">
              <a:rPr lang="fr-FR" smtClean="0"/>
              <a:pPr/>
              <a:t>19/10/2015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DDDE0-FEEF-479F-AFE9-860F1C42E8D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4153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30" name="ShockwaveFlash1" r:id="rId2" imgW="9144000" imgH="6858000"/>
    </p:controls>
    <p:extLst>
      <p:ext uri="{BB962C8B-B14F-4D97-AF65-F5344CB8AC3E}">
        <p14:creationId xmlns:p14="http://schemas.microsoft.com/office/powerpoint/2010/main" xmlns="" val="89742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NOËL</dc:creator>
  <cp:lastModifiedBy>Raf</cp:lastModifiedBy>
  <cp:revision>7</cp:revision>
  <dcterms:created xsi:type="dcterms:W3CDTF">2015-09-06T12:39:11Z</dcterms:created>
  <dcterms:modified xsi:type="dcterms:W3CDTF">2015-10-19T10:19:28Z</dcterms:modified>
</cp:coreProperties>
</file>